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6" r:id="rId3"/>
    <p:sldId id="272" r:id="rId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333399"/>
    <a:srgbClr val="FFCC66"/>
    <a:srgbClr val="363080"/>
    <a:srgbClr val="5850A5"/>
    <a:srgbClr val="342F61"/>
    <a:srgbClr val="463F83"/>
    <a:srgbClr val="B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098" autoAdjust="0"/>
  </p:normalViewPr>
  <p:slideViewPr>
    <p:cSldViewPr>
      <p:cViewPr>
        <p:scale>
          <a:sx n="80" d="100"/>
          <a:sy n="80" d="100"/>
        </p:scale>
        <p:origin x="-1086" y="-24"/>
      </p:cViewPr>
      <p:guideLst>
        <p:guide orient="horz" pos="1502"/>
        <p:guide orient="horz" pos="935"/>
        <p:guide orient="horz" pos="164"/>
        <p:guide orient="horz" pos="3884"/>
        <p:guide orient="horz" pos="1207"/>
        <p:guide pos="295"/>
        <p:guide pos="55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440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4686BE-2A14-4DE6-AAC7-37F337AFAB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738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5831278-1A68-4440-9362-C6C411012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131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055B4C-A932-4E4E-968B-BF33ADF9630E}" type="slidenum">
              <a:rPr lang="en-GB"/>
              <a:pPr/>
              <a:t>1</a:t>
            </a:fld>
            <a:endParaRPr lang="en-GB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36623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3617913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7" name="Picture 15" descr="Chalkboard3"/>
          <p:cNvPicPr>
            <a:picLocks noChangeAspect="1" noChangeArrowheads="1"/>
          </p:cNvPicPr>
          <p:nvPr userDrawn="1"/>
        </p:nvPicPr>
        <p:blipFill>
          <a:blip r:embed="rId2"/>
          <a:srcRect t="2168"/>
          <a:stretch>
            <a:fillRect/>
          </a:stretch>
        </p:blipFill>
        <p:spPr bwMode="auto">
          <a:xfrm>
            <a:off x="1943100" y="0"/>
            <a:ext cx="5200650" cy="695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6" descr="CHALKS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4221163"/>
            <a:ext cx="3024188" cy="193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771775" y="3105150"/>
            <a:ext cx="3455988" cy="1152525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808288" y="620713"/>
            <a:ext cx="3384550" cy="248443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605588"/>
            <a:ext cx="2133600" cy="279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605588"/>
            <a:ext cx="2895600" cy="279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605588"/>
            <a:ext cx="2133600" cy="279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A5A3E1B-2A61-40C6-8D70-A898150658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34C46-2D5A-430F-BA91-0C4A367635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7025" y="260350"/>
            <a:ext cx="2071688" cy="5832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67425" cy="5832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452B4-E473-49B1-9D26-6913AFC044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84313"/>
            <a:ext cx="8291513" cy="460851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C498B-BFAB-4B5A-8C45-2FBCBDDE8D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484313"/>
            <a:ext cx="8291513" cy="460851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58C74-745C-4F11-AA74-1DE5650069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5BA36-AA94-4382-B684-1C023911AF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2CA04-A881-4696-A0E9-2CCBAA6979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68763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484313"/>
            <a:ext cx="407035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2A592-992F-4CEE-B081-6A568824EE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41C86-64DF-418B-8FDD-EAA45DD470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DD381-3B78-4002-BB76-D0D8AA69D7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D84A5-EBD9-4A33-9B79-FC73D6D092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1192C-0D0B-43A6-B126-B4253B00E3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2C56F-35EB-447C-982E-84D0CE1CFD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-3175" y="0"/>
            <a:ext cx="9144000" cy="1196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6308725"/>
            <a:ext cx="9139238" cy="2778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-3175" y="1089025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0"/>
            <a:ext cx="8291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91513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08725"/>
            <a:ext cx="2133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08725"/>
            <a:ext cx="2895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08725"/>
            <a:ext cx="2133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13DCB83-0EE0-49F4-B89C-73C33DB866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4" name="Picture 12" descr="CHALKS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215900" y="4689475"/>
            <a:ext cx="3024188" cy="193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ransition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07804" y="980728"/>
            <a:ext cx="3384550" cy="2484437"/>
          </a:xfrm>
        </p:spPr>
        <p:txBody>
          <a:bodyPr/>
          <a:lstStyle/>
          <a:p>
            <a:pPr algn="ctr" eaLnBrk="1" hangingPunct="1"/>
            <a:r>
              <a:rPr lang="sr-Cyrl-RS" dirty="0" smtClean="0">
                <a:latin typeface="Comic Sans MS" pitchFamily="66" charset="0"/>
              </a:rPr>
              <a:t>Како учити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87338" y="260350"/>
            <a:ext cx="8461375" cy="684213"/>
          </a:xfrm>
        </p:spPr>
        <p:txBody>
          <a:bodyPr/>
          <a:lstStyle/>
          <a:p>
            <a:pPr algn="ctr" eaLnBrk="1" hangingPunct="1"/>
            <a:r>
              <a:rPr lang="sr-Cyrl-RS" sz="3200" dirty="0" smtClean="0"/>
              <a:t>Кораци у учењу</a:t>
            </a:r>
            <a:endParaRPr lang="en-US" sz="3200" dirty="0" smtClean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8291513" cy="4608512"/>
          </a:xfrm>
        </p:spPr>
        <p:txBody>
          <a:bodyPr/>
          <a:lstStyle/>
          <a:p>
            <a:pPr algn="just">
              <a:buFont typeface="+mj-lt"/>
              <a:buAutoNum type="arabicPeriod"/>
            </a:pPr>
            <a:r>
              <a:rPr lang="sr-Cyrl-RS" sz="1800" dirty="0" smtClean="0">
                <a:solidFill>
                  <a:schemeClr val="bg2">
                    <a:lumMod val="10000"/>
                  </a:schemeClr>
                </a:solidFill>
              </a:rPr>
              <a:t>Упознај се са градивом – прочитај наслове, поднаслове, погледај слике и графиконе, обележене реченице, формуле, а затим крени са ишчитавањем лекције</a:t>
            </a:r>
          </a:p>
          <a:p>
            <a:pPr algn="just">
              <a:buFont typeface="+mj-lt"/>
              <a:buAutoNum type="arabicPeriod"/>
            </a:pPr>
            <a:r>
              <a:rPr lang="sr-Cyrl-RS" sz="1800" dirty="0" smtClean="0">
                <a:solidFill>
                  <a:schemeClr val="bg2">
                    <a:lumMod val="10000"/>
                  </a:schemeClr>
                </a:solidFill>
              </a:rPr>
              <a:t>Одговори на питања – О чему говори лекција? Шта се види на слици? Зашто ово учим? Који су нови појмови? Шта представља графикон?... Питања можеш поставити и писмено, а онда током читања одговарати на њих.</a:t>
            </a:r>
          </a:p>
          <a:p>
            <a:pPr algn="just">
              <a:buFont typeface="+mj-lt"/>
              <a:buAutoNum type="arabicPeriod"/>
            </a:pPr>
            <a:r>
              <a:rPr lang="sr-Cyrl-RS" sz="1800" dirty="0" smtClean="0">
                <a:solidFill>
                  <a:schemeClr val="bg2">
                    <a:lumMod val="10000"/>
                  </a:schemeClr>
                </a:solidFill>
              </a:rPr>
              <a:t>Читај – најпре прочитај целу лекцију, а онда читај тако што ћеш подвлачити важно, спајати нове појмове са старим, правити белешке, користити речник и слично. </a:t>
            </a:r>
          </a:p>
          <a:p>
            <a:pPr algn="just">
              <a:buFont typeface="+mj-lt"/>
              <a:buAutoNum type="arabicPeriod"/>
            </a:pPr>
            <a:r>
              <a:rPr lang="sr-Cyrl-RS" sz="1800" dirty="0" smtClean="0">
                <a:solidFill>
                  <a:schemeClr val="bg2">
                    <a:lumMod val="10000"/>
                  </a:schemeClr>
                </a:solidFill>
              </a:rPr>
              <a:t>Преслишавај се – најбоље је да се преслишаваш својим речима, сем ако се не учи песма, формула, закон и слично</a:t>
            </a:r>
          </a:p>
          <a:p>
            <a:pPr algn="just">
              <a:buFont typeface="+mj-lt"/>
              <a:buAutoNum type="arabicPeriod"/>
            </a:pPr>
            <a:r>
              <a:rPr lang="sr-Cyrl-RS" sz="1800" dirty="0" smtClean="0">
                <a:solidFill>
                  <a:schemeClr val="bg2">
                    <a:lumMod val="10000"/>
                  </a:schemeClr>
                </a:solidFill>
              </a:rPr>
              <a:t>Преглед градива – на крају учења провери да ли си све научио, да ли можеш презентовати својим речима, да ли си успешно повезао са предходним градивом...</a:t>
            </a:r>
            <a:endParaRPr lang="en-US" sz="18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z="3200" dirty="0" smtClean="0"/>
              <a:t>Још пар савета о учењу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+mj-lt"/>
              <a:buAutoNum type="arabicPeriod"/>
            </a:pPr>
            <a:r>
              <a:rPr lang="sr-Cyrl-RS" sz="1800" dirty="0" smtClean="0"/>
              <a:t>На часу пажљиво слушај наставника, питај ако ти нешто није јасно, пажљиво праћење наставе у школи је пола запамћеног градива</a:t>
            </a:r>
          </a:p>
          <a:p>
            <a:pPr algn="just">
              <a:buFont typeface="+mj-lt"/>
              <a:buAutoNum type="arabicPeriod"/>
            </a:pPr>
            <a:r>
              <a:rPr lang="sr-Cyrl-RS" sz="1800" dirty="0" smtClean="0"/>
              <a:t>Не мењај време и место учења, добар план рада може само да уштеди време. </a:t>
            </a:r>
          </a:p>
          <a:p>
            <a:pPr algn="just">
              <a:buFont typeface="+mj-lt"/>
              <a:buAutoNum type="arabicPeriod"/>
            </a:pPr>
            <a:r>
              <a:rPr lang="sr-Cyrl-RS" sz="1800" dirty="0" smtClean="0"/>
              <a:t>Најпре учи оно што си тог дана учио у школи, почни са тежим градивом, а заврши са лакшим, никада не учи сродне предмете један за другим</a:t>
            </a:r>
          </a:p>
          <a:p>
            <a:pPr algn="just">
              <a:buFont typeface="+mj-lt"/>
              <a:buAutoNum type="arabicPeriod"/>
            </a:pPr>
            <a:r>
              <a:rPr lang="sr-Cyrl-RS" sz="1800" dirty="0" smtClean="0"/>
              <a:t>Прво учи сам, а онда можеш заједно са другарима</a:t>
            </a:r>
            <a:endParaRPr lang="en-US" sz="1800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B3CCE6"/>
      </a:dk1>
      <a:lt1>
        <a:srgbClr val="FFFFFF"/>
      </a:lt1>
      <a:dk2>
        <a:srgbClr val="6698CC"/>
      </a:dk2>
      <a:lt2>
        <a:srgbClr val="2E4C6B"/>
      </a:lt2>
      <a:accent1>
        <a:srgbClr val="336599"/>
      </a:accent1>
      <a:accent2>
        <a:srgbClr val="2E4C6B"/>
      </a:accent2>
      <a:accent3>
        <a:srgbClr val="B8CAE2"/>
      </a:accent3>
      <a:accent4>
        <a:srgbClr val="DADADA"/>
      </a:accent4>
      <a:accent5>
        <a:srgbClr val="ADB8CA"/>
      </a:accent5>
      <a:accent6>
        <a:srgbClr val="294460"/>
      </a:accent6>
      <a:hlink>
        <a:srgbClr val="4986C3"/>
      </a:hlink>
      <a:folHlink>
        <a:srgbClr val="0066FF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191077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ABAABD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FFFFFF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FFFFFF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5D5888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B6B4C3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8E8AB4"/>
        </a:dk1>
        <a:lt1>
          <a:srgbClr val="F8F8F8"/>
        </a:lt1>
        <a:dk2>
          <a:srgbClr val="5D5888"/>
        </a:dk2>
        <a:lt2>
          <a:srgbClr val="463F83"/>
        </a:lt2>
        <a:accent1>
          <a:srgbClr val="5D5888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B6B4C3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238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Како учити</vt:lpstr>
      <vt:lpstr>Кораци у учењу</vt:lpstr>
      <vt:lpstr>Још пар савета о учењу</vt:lpstr>
    </vt:vector>
  </TitlesOfParts>
  <Company>Presentation Magazine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Chalkboard Template</dc:title>
  <dc:creator>Presentation Magazine</dc:creator>
  <cp:lastModifiedBy>korisnik</cp:lastModifiedBy>
  <cp:revision>51</cp:revision>
  <dcterms:created xsi:type="dcterms:W3CDTF">2005-03-15T10:04:38Z</dcterms:created>
  <dcterms:modified xsi:type="dcterms:W3CDTF">2021-11-28T20:30:36Z</dcterms:modified>
</cp:coreProperties>
</file>